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slides/slide94.xml" ContentType="application/vnd.openxmlformats-officedocument.presentationml.slide+xml"/>
  <Override PartName="/ppt/slides/slide113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83.xml" ContentType="application/vnd.openxmlformats-officedocument.presentationml.slide+xml"/>
  <Override PartName="/ppt/slides/slide102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slides/slide90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s/slide99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slides/slide97.xml" ContentType="application/vnd.openxmlformats-officedocument.presentationml.slide+xml"/>
  <Override PartName="/ppt/slides/slide10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95.xml" ContentType="application/vnd.openxmlformats-officedocument.presentationml.slide+xml"/>
  <Override PartName="/ppt/slides/slide103.xml" ContentType="application/vnd.openxmlformats-officedocument.presentationml.slide+xml"/>
  <Override PartName="/ppt/slides/slide105.xml" ContentType="application/vnd.openxmlformats-officedocument.presentationml.slide+xml"/>
  <Override PartName="/ppt/slides/slide114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slides/slide93.xml" ContentType="application/vnd.openxmlformats-officedocument.presentationml.slide+xml"/>
  <Override PartName="/ppt/slides/slide101.xml" ContentType="application/vnd.openxmlformats-officedocument.presentationml.slide+xml"/>
  <Override PartName="/ppt/slides/slide112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s/slide80.xml" ContentType="application/vnd.openxmlformats-officedocument.presentationml.slide+xml"/>
  <Override PartName="/ppt/slides/slide82.xml" ContentType="application/vnd.openxmlformats-officedocument.presentationml.slide+xml"/>
  <Override PartName="/ppt/slides/slide91.xml" ContentType="application/vnd.openxmlformats-officedocument.presentationml.slide+xml"/>
  <Override PartName="/ppt/slides/slide110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89.xml" ContentType="application/vnd.openxmlformats-officedocument.presentationml.slide+xml"/>
  <Override PartName="/ppt/slides/slide98.xml" ContentType="application/vnd.openxmlformats-officedocument.presentationml.slide+xml"/>
  <Override PartName="/ppt/slides/slide108.xml" ContentType="application/vnd.openxmlformats-officedocument.presentationml.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slides/slide87.xml" ContentType="application/vnd.openxmlformats-officedocument.presentationml.slide+xml"/>
  <Override PartName="/ppt/slides/slide96.xml" ContentType="application/vnd.openxmlformats-officedocument.presentationml.slide+xml"/>
  <Override PartName="/ppt/slides/slide106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s/slide104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s/slide92.xml" ContentType="application/vnd.openxmlformats-officedocument.presentationml.slide+xml"/>
  <Override PartName="/ppt/slides/slide111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Override PartName="/ppt/slides/slide100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79.xml" ContentType="application/vnd.openxmlformats-officedocument.presentationml.slide+xml"/>
  <Override PartName="/ppt/slides/slide109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40" r:id="rId2"/>
    <p:sldId id="359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58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25" r:id="rId73"/>
    <p:sldId id="326" r:id="rId74"/>
    <p:sldId id="327" r:id="rId75"/>
    <p:sldId id="328" r:id="rId76"/>
    <p:sldId id="329" r:id="rId77"/>
    <p:sldId id="330" r:id="rId78"/>
    <p:sldId id="331" r:id="rId79"/>
    <p:sldId id="332" r:id="rId80"/>
    <p:sldId id="333" r:id="rId81"/>
    <p:sldId id="334" r:id="rId82"/>
    <p:sldId id="335" r:id="rId83"/>
    <p:sldId id="336" r:id="rId84"/>
    <p:sldId id="337" r:id="rId85"/>
    <p:sldId id="338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60" r:id="rId104"/>
    <p:sldId id="361" r:id="rId105"/>
    <p:sldId id="362" r:id="rId106"/>
    <p:sldId id="363" r:id="rId107"/>
    <p:sldId id="364" r:id="rId108"/>
    <p:sldId id="365" r:id="rId109"/>
    <p:sldId id="366" r:id="rId110"/>
    <p:sldId id="367" r:id="rId111"/>
    <p:sldId id="368" r:id="rId112"/>
    <p:sldId id="369" r:id="rId113"/>
    <p:sldId id="370" r:id="rId114"/>
    <p:sldId id="371" r:id="rId1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99" d="100"/>
          <a:sy n="99" d="100"/>
        </p:scale>
        <p:origin x="-158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viewProps" Target="view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7E419-9913-4AF0-8782-18E3C8515266}" type="datetimeFigureOut">
              <a:rPr lang="en-US" smtClean="0"/>
              <a:t>11/27/2012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8DD54-803D-45FD-8CAA-7AD47121CC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emf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emf"/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emf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emf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5.emf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emf"/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emf"/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1.emf"/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emf"/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emf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7.emf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emf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emf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3.emf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emf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Latency Peak</a:t>
            </a:r>
            <a:endParaRPr lang="en-US" dirty="0"/>
          </a:p>
        </p:txBody>
      </p:sp>
      <p:pic>
        <p:nvPicPr>
          <p:cNvPr id="86023" name="Picture 7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1936" y="1600200"/>
            <a:ext cx="3820128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27554"/>
            <a:ext cx="9144000" cy="4602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5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27554"/>
            <a:ext cx="9144000" cy="4602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6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27554"/>
            <a:ext cx="9144000" cy="4602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7645400" y="-3444875"/>
            <a:ext cx="16916400" cy="8515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27554"/>
            <a:ext cx="9144000" cy="4602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7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27554"/>
            <a:ext cx="9144000" cy="4602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7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27554"/>
            <a:ext cx="9144000" cy="4602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27554"/>
            <a:ext cx="9144000" cy="4602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7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27554"/>
            <a:ext cx="9144000" cy="4602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27554"/>
            <a:ext cx="9144000" cy="4602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cluters</a:t>
            </a:r>
            <a:endParaRPr lang="en-US" dirty="0"/>
          </a:p>
        </p:txBody>
      </p:sp>
      <p:pic>
        <p:nvPicPr>
          <p:cNvPr id="1064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71933" y="1600200"/>
            <a:ext cx="6000134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8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9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1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2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23697" y="0"/>
            <a:ext cx="709660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12986</TotalTime>
  <Words>3</Words>
  <Application>Microsoft Office PowerPoint</Application>
  <PresentationFormat>On-screen Show (4:3)</PresentationFormat>
  <Paragraphs>2</Paragraphs>
  <Slides>114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114</vt:i4>
      </vt:variant>
    </vt:vector>
  </HeadingPairs>
  <TitlesOfParts>
    <vt:vector size="115" baseType="lpstr">
      <vt:lpstr>Office Theme</vt:lpstr>
      <vt:lpstr>Latency Peak</vt:lpstr>
      <vt:lpstr>cluters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Angela</dc:creator>
  <cp:lastModifiedBy>Angela</cp:lastModifiedBy>
  <cp:revision>1281</cp:revision>
  <dcterms:created xsi:type="dcterms:W3CDTF">2012-11-27T19:38:39Z</dcterms:created>
  <dcterms:modified xsi:type="dcterms:W3CDTF">2012-12-06T20:05:14Z</dcterms:modified>
</cp:coreProperties>
</file>

<file path=docProps/thumbnail.jpeg>
</file>